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59" r:id="rId6"/>
    <p:sldId id="263" r:id="rId7"/>
    <p:sldId id="261" r:id="rId8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9"/>
  </p:normalViewPr>
  <p:slideViewPr>
    <p:cSldViewPr snapToGrid="0">
      <p:cViewPr>
        <p:scale>
          <a:sx n="84" d="100"/>
          <a:sy n="84" d="100"/>
        </p:scale>
        <p:origin x="177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A8C8A0-CF44-ECC1-42CA-1690BC852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AA6B69-32BA-1144-5E68-000BA53D1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4978DB-80FF-72B8-7987-B4013152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37FF6-98FC-322F-1FF1-5040AC61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282639-C6F4-C58D-E246-EC7BE010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62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E7595-2BC9-0CBD-7346-3EF15F30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C922F2-0C2E-D28D-457D-2679C7274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A70B68-7896-E969-FBBD-7A413505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67663A-E180-C7F4-0C2F-0E88FF44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3DDF22-BBA0-D070-2D0B-8535F729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4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49CBBA-B705-3EDC-96A5-3F6716DC3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923B15-26DD-669E-A818-0ED21B4F7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B64299-908D-B70B-A747-53615AA6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4BA991-8589-29B9-208C-1279DAC4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A61765-5966-E99C-3529-A4AAC69C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9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728D9-67CE-6FE5-9363-1E6F1720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532C8-E2C5-8A8C-F7A0-1D8BCC8E3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B9314-6387-EA79-80FD-629FF7D9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2AD1C4-446F-349C-E5A6-63DB6192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E5AFE9-A3DF-F93E-EC7D-1E9C8962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23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B2863-CDBB-DAF4-3899-DA0B3E1F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382AB1-C5C1-8879-E180-3FAB2815F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CF601-BED3-CC7B-1749-DB18D63E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A1D6F-D5E0-E13B-8AE5-71EA1936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79AFA6-0FD7-CC65-6E3C-13822F47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7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9642A-0037-11FE-E3E1-90AEAC68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A86FE9-2E78-896B-F044-A87A648FC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E3D35C-13DF-EDC1-D0A2-26A0E0BB0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284A1F-6EFF-9B05-81BA-F518DCBF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0E0106-3EE3-F335-59C4-BE93EA2F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25604B-9721-4880-9142-1724AA06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98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77C7F-D12A-91A2-DCC8-BF60F50E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90837-03FE-F988-7755-D50912F06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36CF63-DF8D-89DD-C290-1B1366F49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D5C2D6-7EF3-2502-2536-DEDB1F284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61F857-22D0-3436-D9F9-8AC214B82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369559-D3EB-1DF2-FE83-30D37CB5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DF0E2B-E608-77D6-424B-22F20425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692D07-2260-FBAF-9158-60AAF5C9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94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12538-77C1-A4C7-4B50-8FE26133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87DE96-8C16-9ACE-75C2-BC3CA05F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DFFF94-FC24-9E2F-C814-5E29C3CD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28FC32-5AE0-25EF-5C48-A345EB8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24D1FD-7AFD-DE15-D357-FD7F977E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7F416A-58AC-0D21-07BD-B3B59F70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661530-583C-F9F5-EB60-244529FC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8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D9DB9-9F11-C024-C152-CBA831D2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66EA93-BA79-1A39-9791-4D6D64826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B0EF55-D87E-6DFA-4E6B-0BD5660F3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F534F6-B477-AEED-343A-44D0E76B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A6FDAD-7305-472E-6B82-B18CB5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BA97DD-EF51-34FD-4376-87BDDB27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3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06D82-2381-9DBB-43FA-6907E19C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2A82CF-013C-814A-A95F-D42349367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25E8E3-FF76-A914-EFF5-5C84E613A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0DC7E9-6063-A0A0-F075-61205B76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E60E27-7431-DF36-DD25-BB7385BF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DAE40C-768A-CC31-5D0A-9E44B32D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21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0FF573-3C75-AE6B-E034-A8EA39DC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47E4BB-876A-F897-04F3-8D1DB7F8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467DB7-86C5-0436-9A5D-A0626D975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A1E05-9C63-47B8-8C8B-B134B5926BAB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3358B-CD8F-3014-E460-9491EC857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BFA08C-2D4A-B779-2553-AC9D08D73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905DC1-EE96-4F31-88BC-B4356C53F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52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0D7EA05-583F-46F6-23D8-4B0806C76386}"/>
              </a:ext>
            </a:extLst>
          </p:cNvPr>
          <p:cNvSpPr txBox="1"/>
          <p:nvPr/>
        </p:nvSpPr>
        <p:spPr>
          <a:xfrm>
            <a:off x="6184490" y="783150"/>
            <a:ext cx="54934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Bonjour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Minh-</a:t>
            </a:r>
            <a:r>
              <a:rPr lang="fr-FR" sz="3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Khoa</a:t>
            </a:r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, </a:t>
            </a:r>
          </a:p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Hello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Minh-</a:t>
            </a:r>
            <a:r>
              <a:rPr lang="fr-FR" sz="3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Khoa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fr-FR" sz="3600" dirty="0">
                <a:solidFill>
                  <a:schemeClr val="accent1"/>
                </a:solidFill>
                <a:latin typeface="Baguet Script" panose="020F0502020204030204" pitchFamily="2" charset="0"/>
              </a:rPr>
              <a:t>Chao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Minh-</a:t>
            </a:r>
            <a:r>
              <a:rPr lang="fr-FR" sz="3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Khoa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Merci pour ton message et ton dessin, je l’adore</a:t>
            </a:r>
          </a:p>
          <a:p>
            <a:r>
              <a:rPr lang="fr-FR" sz="3600" dirty="0" err="1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Thank</a:t>
            </a:r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you</a:t>
            </a:r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 for </a:t>
            </a:r>
            <a:r>
              <a:rPr lang="fr-FR" sz="3600" dirty="0" err="1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your</a:t>
            </a:r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 message and </a:t>
            </a:r>
            <a:r>
              <a:rPr lang="fr-FR" sz="3600" dirty="0" err="1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your</a:t>
            </a:r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drawing</a:t>
            </a:r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, I love </a:t>
            </a:r>
            <a:r>
              <a:rPr lang="fr-FR" sz="3600" dirty="0" err="1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it</a:t>
            </a:r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</a:t>
            </a:r>
          </a:p>
          <a:p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Cảm ơn ch</a:t>
            </a:r>
            <a:r>
              <a:rPr lang="vi-VN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__fkGroteskNeue_598ab8"/>
              </a:rPr>
              <a:t>á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u </a:t>
            </a:r>
            <a:r>
              <a:rPr lang="vi-VN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__fkGroteskNeue_598ab8"/>
              </a:rPr>
              <a:t>đã gửi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tin nhắn và </a:t>
            </a:r>
            <a:r>
              <a:rPr lang="vi-VN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__fkGroteskNeue_598ab8"/>
              </a:rPr>
              <a:t>bức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vẽ, </a:t>
            </a:r>
            <a:r>
              <a:rPr lang="vi-VN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__fkGroteskNeue_598ab8"/>
              </a:rPr>
              <a:t>cô rất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thích nó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67DB3D-6F9A-3A82-1769-2B5D6F62D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47" y="557915"/>
            <a:ext cx="4916288" cy="49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5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DE316-5529-5349-2F39-AE2C7AEE7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DF8D69-A62D-CDC8-A8E7-8A6288EC022F}"/>
              </a:ext>
            </a:extLst>
          </p:cNvPr>
          <p:cNvSpPr txBox="1"/>
          <p:nvPr/>
        </p:nvSpPr>
        <p:spPr>
          <a:xfrm>
            <a:off x="1288026" y="545082"/>
            <a:ext cx="54934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Je m’appelle Laure et je suis très heureuse d’être ta marraine</a:t>
            </a:r>
          </a:p>
          <a:p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My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name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is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Laure and I ’m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very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happy to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be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your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godmother</a:t>
            </a:r>
            <a:endParaRPr lang="fr-FR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vi-VN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__fkGroteskNeue_598ab8"/>
              </a:rPr>
              <a:t>Cô tên 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là Laure và </a:t>
            </a:r>
            <a:r>
              <a:rPr lang="vi-VN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__fkGroteskNeue_598ab8"/>
              </a:rPr>
              <a:t>cô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rất vui được </a:t>
            </a:r>
            <a:r>
              <a:rPr lang="vi-VN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__fkGroteskNeue_598ab8"/>
              </a:rPr>
              <a:t>làm 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mẹ đỡ đầu của </a:t>
            </a:r>
            <a:r>
              <a:rPr lang="vi-VN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__fkGroteskNeue_598ab8"/>
              </a:rPr>
              <a:t>cháu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Baguet Script" pitchFamily="2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4C2B0F-6223-A908-DCBA-399377BA5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536" y="616001"/>
            <a:ext cx="3007023" cy="30821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3986599-AF79-A80B-867D-96E0F9167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481" y="2941079"/>
            <a:ext cx="2536436" cy="30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8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F4EE9-2A7D-9B89-CFBB-21F5576F2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5B7F081-4188-ED25-CBB1-BF344B021B68}"/>
              </a:ext>
            </a:extLst>
          </p:cNvPr>
          <p:cNvSpPr txBox="1"/>
          <p:nvPr/>
        </p:nvSpPr>
        <p:spPr>
          <a:xfrm>
            <a:off x="1101152" y="791970"/>
            <a:ext cx="54934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Je te présente mon mari Frédéric</a:t>
            </a:r>
          </a:p>
          <a:p>
            <a:endParaRPr lang="fr-FR" sz="3600" dirty="0">
              <a:solidFill>
                <a:schemeClr val="accent4">
                  <a:lumMod val="75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Let me introduce you to my husband Frédéric</a:t>
            </a:r>
          </a:p>
          <a:p>
            <a:endParaRPr lang="en-US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Xin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cho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phép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cháu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giới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thiệu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chồng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cô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__fkGroteskNeue_598ab8"/>
              </a:rPr>
              <a:t>,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Frédéric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Baguet Script" panose="020F0502020204030204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ADE6623-C787-3237-B277-01EA8CC5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178" y="437900"/>
            <a:ext cx="3137078" cy="3367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F1778E-966F-E5AC-3885-340A6C524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107" y="2780538"/>
            <a:ext cx="3213094" cy="30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6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C2DB2-D793-BC29-1046-D08A235F4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BD54F39-10AD-3D24-A6BA-C9423F885FA7}"/>
              </a:ext>
            </a:extLst>
          </p:cNvPr>
          <p:cNvSpPr txBox="1"/>
          <p:nvPr/>
        </p:nvSpPr>
        <p:spPr>
          <a:xfrm>
            <a:off x="383458" y="487190"/>
            <a:ext cx="113351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                                         Je suis ici avec ma fille Marie qui est</a:t>
            </a:r>
          </a:p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                                          aussi  marraine </a:t>
            </a:r>
          </a:p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                                         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I’m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here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with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my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daughter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Marie</a:t>
            </a:r>
          </a:p>
          <a:p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                                        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who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is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also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godmother</a:t>
            </a:r>
            <a:endParaRPr lang="fr-FR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endParaRPr lang="fr-FR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endParaRPr lang="fr-FR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endParaRPr lang="fr-FR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endParaRPr lang="fr-FR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Cô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đang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ở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đây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cùng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với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con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gái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cô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là Marie,</a:t>
            </a:r>
            <a:b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</a:b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cháu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ấy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cũng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là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mẹ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đỡ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đầu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.</a:t>
            </a:r>
            <a:endParaRPr lang="vi-VN" sz="3600" dirty="0">
              <a:solidFill>
                <a:schemeClr val="accent1">
                  <a:lumMod val="40000"/>
                  <a:lumOff val="60000"/>
                </a:schemeClr>
              </a:solidFill>
              <a:latin typeface="Baguet Script" panose="020F0502020204030204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A7A6F3-D541-F04E-F243-D46913850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88" y="321716"/>
            <a:ext cx="3750910" cy="41126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3238C1-7F2F-7C1C-D6F7-6FA9D1236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435" y="2855377"/>
            <a:ext cx="3982065" cy="32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4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63FEC-C2BB-04E1-C1BD-27F62FB11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E204F18-A53F-8737-93FD-1C90DD5610D6}"/>
              </a:ext>
            </a:extLst>
          </p:cNvPr>
          <p:cNvSpPr txBox="1"/>
          <p:nvPr/>
        </p:nvSpPr>
        <p:spPr>
          <a:xfrm>
            <a:off x="6184490" y="783150"/>
            <a:ext cx="55257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J’habite à Paris où j’ai pris ces photos pour toi</a:t>
            </a:r>
          </a:p>
          <a:p>
            <a:endParaRPr lang="fr-FR" sz="3600" dirty="0">
              <a:solidFill>
                <a:schemeClr val="accent4">
                  <a:lumMod val="75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I live in Paris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where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I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took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these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pictures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 for </a:t>
            </a:r>
            <a:r>
              <a:rPr lang="fr-FR" sz="36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you</a:t>
            </a:r>
            <a:endParaRPr lang="fr-FR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endParaRPr lang="fr-FR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Cô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sống ở Paris, nơi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Cô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đã chụp bức ảnh này cho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cháu</a:t>
            </a:r>
            <a:endParaRPr lang="vi-VN" sz="3600" dirty="0">
              <a:solidFill>
                <a:schemeClr val="accent1">
                  <a:lumMod val="40000"/>
                  <a:lumOff val="60000"/>
                </a:schemeClr>
              </a:solidFill>
              <a:latin typeface="Baguet Script" panose="020F0502020204030204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B8520D-C18A-2375-E589-50BA75E05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042" y="288736"/>
            <a:ext cx="2284974" cy="27208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105825F-C4C3-56DE-535E-2F4F45951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1" y="1890132"/>
            <a:ext cx="2389099" cy="25473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FE83B5-1A7A-13AB-893D-825B2BF0D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1" y="2709194"/>
            <a:ext cx="2514599" cy="33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9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B83F5-9053-4013-DA03-2B1BEF26D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AE31FDB-52AC-827F-CCAB-E4FEC1E2F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43" y="886827"/>
            <a:ext cx="3621172" cy="276437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5AC66C-F8E3-919B-CCE4-CA5DA880B55F}"/>
              </a:ext>
            </a:extLst>
          </p:cNvPr>
          <p:cNvSpPr txBox="1"/>
          <p:nvPr/>
        </p:nvSpPr>
        <p:spPr>
          <a:xfrm>
            <a:off x="5490272" y="819402"/>
            <a:ext cx="54934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Je te présente aussi mon fils Rodolphe</a:t>
            </a:r>
          </a:p>
          <a:p>
            <a:endParaRPr lang="fr-FR" sz="3600" dirty="0">
              <a:solidFill>
                <a:schemeClr val="accent4">
                  <a:lumMod val="75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Let me introduce you also to my son Rodolphe</a:t>
            </a:r>
          </a:p>
          <a:p>
            <a:endParaRPr lang="en-US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Cô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cũng giới thiệu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cháu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với con trai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Cô</a:t>
            </a:r>
            <a:r>
              <a:rPr lang="fr-FR" sz="36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 </a:t>
            </a:r>
            <a:endParaRPr lang="fr-FR" sz="3600" dirty="0">
              <a:solidFill>
                <a:schemeClr val="accent1">
                  <a:lumMod val="60000"/>
                  <a:lumOff val="40000"/>
                </a:schemeClr>
              </a:solidFill>
              <a:latin typeface="Baguet Script" panose="020F05020202040302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1846EC-ABD0-393B-6BEC-C3C91504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10" y="2449889"/>
            <a:ext cx="2938192" cy="23771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E7FA7D-1E69-3917-4756-0EE9AFB72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244" y="3886652"/>
            <a:ext cx="4009381" cy="23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2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72FC3-8DE5-C1E5-3D19-8FBCA78F0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7C5B3B8-EC64-31D7-99FA-622E91DC0659}"/>
              </a:ext>
            </a:extLst>
          </p:cNvPr>
          <p:cNvSpPr txBox="1"/>
          <p:nvPr/>
        </p:nvSpPr>
        <p:spPr>
          <a:xfrm>
            <a:off x="1637072" y="457693"/>
            <a:ext cx="93504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 Je pense bien à toi et à tous tes amis</a:t>
            </a:r>
          </a:p>
          <a:p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I</a:t>
            </a:r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'm thinking of you and all your friends</a:t>
            </a:r>
            <a:endParaRPr lang="fr-FR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Cô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đang nghĩ về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cháu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và tất cả bạn bè của </a:t>
            </a:r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cháu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Baguet Script" panose="020F0502020204030204" pitchFamily="2" charset="0"/>
            </a:endParaRPr>
          </a:p>
          <a:p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Baguet Script" panose="020F0502020204030204" pitchFamily="2" charset="0"/>
            </a:endParaRPr>
          </a:p>
          <a:p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Baguet Script" panose="020F0502020204030204" pitchFamily="2" charset="0"/>
            </a:endParaRPr>
          </a:p>
          <a:p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Baguet Script" panose="020F0502020204030204" pitchFamily="2" charset="0"/>
            </a:endParaRPr>
          </a:p>
          <a:p>
            <a:endParaRPr lang="fr-FR" sz="3600" dirty="0">
              <a:solidFill>
                <a:schemeClr val="accent4">
                  <a:lumMod val="75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latin typeface="Baguet Script" panose="020F0502020204030204" pitchFamily="2" charset="0"/>
              </a:rPr>
              <a:t>J'ai hâte d'avoir encore de tes nouvelles </a:t>
            </a:r>
          </a:p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Baguet Script" panose="020F0502020204030204" pitchFamily="2" charset="0"/>
              </a:rPr>
              <a:t>I can't wait to hear from you again</a:t>
            </a:r>
            <a:endParaRPr lang="fr-FR" sz="3600" dirty="0">
              <a:solidFill>
                <a:schemeClr val="tx2">
                  <a:lumMod val="50000"/>
                  <a:lumOff val="50000"/>
                </a:schemeClr>
              </a:solidFill>
              <a:latin typeface="Baguet Script" panose="020F0502020204030204" pitchFamily="2" charset="0"/>
            </a:endParaRPr>
          </a:p>
          <a:p>
            <a:r>
              <a:rPr lang="fr-FR" sz="3600" b="0" i="0" u="none" strike="noStrike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Cô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rất nóng lòng được nghe từ </a:t>
            </a:r>
            <a:r>
              <a:rPr lang="fr-FR" sz="3600" b="0" i="0" u="none" strike="noStrike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guet Script" pitchFamily="2" charset="77"/>
              </a:rPr>
              <a:t>cháu</a:t>
            </a:r>
            <a:r>
              <a:rPr lang="vi-VN" sz="360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 </a:t>
            </a:r>
            <a:r>
              <a:rPr lang="vi-V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anose="020F0502020204030204" pitchFamily="2" charset="0"/>
              </a:rPr>
              <a:t>một lần nữa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8B62DF-5D1D-7EE2-26DD-AF1BBFAE5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05" y="2294820"/>
            <a:ext cx="1584776" cy="15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80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271</Words>
  <Application>Microsoft Macintosh PowerPoint</Application>
  <PresentationFormat>Grand écran</PresentationFormat>
  <Paragraphs>43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__fkGroteskNeue_598ab8</vt:lpstr>
      <vt:lpstr>Aptos</vt:lpstr>
      <vt:lpstr>Aptos Display</vt:lpstr>
      <vt:lpstr>Arial</vt:lpstr>
      <vt:lpstr>Baguet Script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 Mazzoleni-Robin</dc:creator>
  <cp:lastModifiedBy>sylvain chabot</cp:lastModifiedBy>
  <cp:revision>4</cp:revision>
  <cp:lastPrinted>2024-12-26T11:05:06Z</cp:lastPrinted>
  <dcterms:created xsi:type="dcterms:W3CDTF">2024-12-26T09:43:54Z</dcterms:created>
  <dcterms:modified xsi:type="dcterms:W3CDTF">2025-01-15T22:41:17Z</dcterms:modified>
</cp:coreProperties>
</file>