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9" r:id="rId4"/>
    <p:sldId id="270" r:id="rId5"/>
    <p:sldId id="268" r:id="rId6"/>
    <p:sldId id="261" r:id="rId7"/>
  </p:sldIdLst>
  <p:sldSz cx="12192000" cy="6858000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806D83-9BC7-4926-80F1-D0F9D6774F50}" v="8" dt="2026-06-10T07:52:11.3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 Mazzoleni-Robin" userId="4c9f03cf-96ff-40e1-872d-0ccde83edc03" providerId="ADAL" clId="{6ABE2B0D-0E25-4C40-9170-3A2FDF657EC0}"/>
    <pc:docChg chg="undo custSel addSld modSld">
      <pc:chgData name="Laure Mazzoleni-Robin" userId="4c9f03cf-96ff-40e1-872d-0ccde83edc03" providerId="ADAL" clId="{6ABE2B0D-0E25-4C40-9170-3A2FDF657EC0}" dt="2026-06-10T07:54:27.529" v="1728" actId="14100"/>
      <pc:docMkLst>
        <pc:docMk/>
      </pc:docMkLst>
      <pc:sldChg chg="addSp delSp modSp mod">
        <pc:chgData name="Laure Mazzoleni-Robin" userId="4c9f03cf-96ff-40e1-872d-0ccde83edc03" providerId="ADAL" clId="{6ABE2B0D-0E25-4C40-9170-3A2FDF657EC0}" dt="2026-06-10T07:42:55.002" v="820" actId="1076"/>
        <pc:sldMkLst>
          <pc:docMk/>
          <pc:sldMk cId="3233655968" sldId="256"/>
        </pc:sldMkLst>
        <pc:spChg chg="mod">
          <ac:chgData name="Laure Mazzoleni-Robin" userId="4c9f03cf-96ff-40e1-872d-0ccde83edc03" providerId="ADAL" clId="{6ABE2B0D-0E25-4C40-9170-3A2FDF657EC0}" dt="2026-06-10T07:40:20.256" v="608" actId="20577"/>
          <ac:spMkLst>
            <pc:docMk/>
            <pc:sldMk cId="3233655968" sldId="256"/>
            <ac:spMk id="4" creationId="{50D7EA05-583F-46F6-23D8-4B0806C76386}"/>
          </ac:spMkLst>
        </pc:spChg>
        <pc:spChg chg="mod">
          <ac:chgData name="Laure Mazzoleni-Robin" userId="4c9f03cf-96ff-40e1-872d-0ccde83edc03" providerId="ADAL" clId="{6ABE2B0D-0E25-4C40-9170-3A2FDF657EC0}" dt="2026-06-10T07:42:31.980" v="814" actId="14100"/>
          <ac:spMkLst>
            <pc:docMk/>
            <pc:sldMk cId="3233655968" sldId="256"/>
            <ac:spMk id="8" creationId="{300C1EE6-1AC6-9FA1-7539-176EE3E96136}"/>
          </ac:spMkLst>
        </pc:spChg>
        <pc:spChg chg="mod">
          <ac:chgData name="Laure Mazzoleni-Robin" userId="4c9f03cf-96ff-40e1-872d-0ccde83edc03" providerId="ADAL" clId="{6ABE2B0D-0E25-4C40-9170-3A2FDF657EC0}" dt="2026-06-10T07:41:39.765" v="809" actId="6549"/>
          <ac:spMkLst>
            <pc:docMk/>
            <pc:sldMk cId="3233655968" sldId="256"/>
            <ac:spMk id="9" creationId="{1427A991-182C-81D1-D721-F75B5B956380}"/>
          </ac:spMkLst>
        </pc:spChg>
        <pc:spChg chg="add mod">
          <ac:chgData name="Laure Mazzoleni-Robin" userId="4c9f03cf-96ff-40e1-872d-0ccde83edc03" providerId="ADAL" clId="{6ABE2B0D-0E25-4C40-9170-3A2FDF657EC0}" dt="2026-06-10T07:42:55.002" v="820" actId="1076"/>
          <ac:spMkLst>
            <pc:docMk/>
            <pc:sldMk cId="3233655968" sldId="256"/>
            <ac:spMk id="10" creationId="{C97E2806-6C9F-37A2-B2B3-C0F4F2CD284E}"/>
          </ac:spMkLst>
        </pc:spChg>
        <pc:picChg chg="add mod">
          <ac:chgData name="Laure Mazzoleni-Robin" userId="4c9f03cf-96ff-40e1-872d-0ccde83edc03" providerId="ADAL" clId="{6ABE2B0D-0E25-4C40-9170-3A2FDF657EC0}" dt="2026-06-10T07:42:35.423" v="815" actId="1076"/>
          <ac:picMkLst>
            <pc:docMk/>
            <pc:sldMk cId="3233655968" sldId="256"/>
            <ac:picMk id="3" creationId="{D038D3FA-148B-526D-E41E-59F0C61648B8}"/>
          </ac:picMkLst>
        </pc:picChg>
        <pc:picChg chg="del">
          <ac:chgData name="Laure Mazzoleni-Robin" userId="4c9f03cf-96ff-40e1-872d-0ccde83edc03" providerId="ADAL" clId="{6ABE2B0D-0E25-4C40-9170-3A2FDF657EC0}" dt="2026-06-10T07:42:17.711" v="810" actId="478"/>
          <ac:picMkLst>
            <pc:docMk/>
            <pc:sldMk cId="3233655968" sldId="256"/>
            <ac:picMk id="5" creationId="{F61939B8-02DD-B46F-EAC1-1F209C12AA8F}"/>
          </ac:picMkLst>
        </pc:picChg>
        <pc:picChg chg="mod">
          <ac:chgData name="Laure Mazzoleni-Robin" userId="4c9f03cf-96ff-40e1-872d-0ccde83edc03" providerId="ADAL" clId="{6ABE2B0D-0E25-4C40-9170-3A2FDF657EC0}" dt="2026-06-10T07:40:27.220" v="609" actId="1076"/>
          <ac:picMkLst>
            <pc:docMk/>
            <pc:sldMk cId="3233655968" sldId="256"/>
            <ac:picMk id="11" creationId="{60285666-F202-D0ED-35B3-6F05C9E809E1}"/>
          </ac:picMkLst>
        </pc:picChg>
      </pc:sldChg>
      <pc:sldChg chg="addSp delSp modSp mod">
        <pc:chgData name="Laure Mazzoleni-Robin" userId="4c9f03cf-96ff-40e1-872d-0ccde83edc03" providerId="ADAL" clId="{6ABE2B0D-0E25-4C40-9170-3A2FDF657EC0}" dt="2026-06-10T07:33:24.560" v="86" actId="14100"/>
        <pc:sldMkLst>
          <pc:docMk/>
          <pc:sldMk cId="1453638014" sldId="261"/>
        </pc:sldMkLst>
        <pc:spChg chg="mod">
          <ac:chgData name="Laure Mazzoleni-Robin" userId="4c9f03cf-96ff-40e1-872d-0ccde83edc03" providerId="ADAL" clId="{6ABE2B0D-0E25-4C40-9170-3A2FDF657EC0}" dt="2026-06-10T07:30:05.838" v="78" actId="20577"/>
          <ac:spMkLst>
            <pc:docMk/>
            <pc:sldMk cId="1453638014" sldId="261"/>
            <ac:spMk id="4" creationId="{A7C5B3B8-EC64-31D7-99FA-622E91DC0659}"/>
          </ac:spMkLst>
        </pc:spChg>
        <pc:spChg chg="add del mod">
          <ac:chgData name="Laure Mazzoleni-Robin" userId="4c9f03cf-96ff-40e1-872d-0ccde83edc03" providerId="ADAL" clId="{6ABE2B0D-0E25-4C40-9170-3A2FDF657EC0}" dt="2026-06-10T07:29:47.122" v="40" actId="20577"/>
          <ac:spMkLst>
            <pc:docMk/>
            <pc:sldMk cId="1453638014" sldId="261"/>
            <ac:spMk id="5" creationId="{ECE78FAB-3C85-00A9-2424-171B6D59009C}"/>
          </ac:spMkLst>
        </pc:spChg>
        <pc:picChg chg="add mod">
          <ac:chgData name="Laure Mazzoleni-Robin" userId="4c9f03cf-96ff-40e1-872d-0ccde83edc03" providerId="ADAL" clId="{6ABE2B0D-0E25-4C40-9170-3A2FDF657EC0}" dt="2026-06-10T07:30:31.875" v="82" actId="1076"/>
          <ac:picMkLst>
            <pc:docMk/>
            <pc:sldMk cId="1453638014" sldId="261"/>
            <ac:picMk id="3" creationId="{3D5F18FC-E3D1-A991-2DCC-20DCD6D19F92}"/>
          </ac:picMkLst>
        </pc:picChg>
        <pc:picChg chg="del">
          <ac:chgData name="Laure Mazzoleni-Robin" userId="4c9f03cf-96ff-40e1-872d-0ccde83edc03" providerId="ADAL" clId="{6ABE2B0D-0E25-4C40-9170-3A2FDF657EC0}" dt="2026-06-10T07:30:33.280" v="83" actId="478"/>
          <ac:picMkLst>
            <pc:docMk/>
            <pc:sldMk cId="1453638014" sldId="261"/>
            <ac:picMk id="8" creationId="{7703C616-D2B0-23BE-F375-1F48374D22AB}"/>
          </ac:picMkLst>
        </pc:picChg>
        <pc:picChg chg="add mod">
          <ac:chgData name="Laure Mazzoleni-Robin" userId="4c9f03cf-96ff-40e1-872d-0ccde83edc03" providerId="ADAL" clId="{6ABE2B0D-0E25-4C40-9170-3A2FDF657EC0}" dt="2026-06-10T07:33:24.560" v="86" actId="14100"/>
          <ac:picMkLst>
            <pc:docMk/>
            <pc:sldMk cId="1453638014" sldId="261"/>
            <ac:picMk id="13" creationId="{9AF0AB61-B5C0-160D-92FA-B217F7B07AD9}"/>
          </ac:picMkLst>
        </pc:picChg>
        <pc:picChg chg="del">
          <ac:chgData name="Laure Mazzoleni-Robin" userId="4c9f03cf-96ff-40e1-872d-0ccde83edc03" providerId="ADAL" clId="{6ABE2B0D-0E25-4C40-9170-3A2FDF657EC0}" dt="2026-06-10T07:30:08.589" v="79" actId="478"/>
          <ac:picMkLst>
            <pc:docMk/>
            <pc:sldMk cId="1453638014" sldId="261"/>
            <ac:picMk id="17" creationId="{178FDA51-9A92-AD28-4F9C-088FA36DB21E}"/>
          </ac:picMkLst>
        </pc:picChg>
      </pc:sldChg>
      <pc:sldChg chg="addSp delSp modSp mod">
        <pc:chgData name="Laure Mazzoleni-Robin" userId="4c9f03cf-96ff-40e1-872d-0ccde83edc03" providerId="ADAL" clId="{6ABE2B0D-0E25-4C40-9170-3A2FDF657EC0}" dt="2026-06-10T07:47:11.526" v="1184" actId="6549"/>
        <pc:sldMkLst>
          <pc:docMk/>
          <pc:sldMk cId="3567347290" sldId="267"/>
        </pc:sldMkLst>
        <pc:spChg chg="mod">
          <ac:chgData name="Laure Mazzoleni-Robin" userId="4c9f03cf-96ff-40e1-872d-0ccde83edc03" providerId="ADAL" clId="{6ABE2B0D-0E25-4C40-9170-3A2FDF657EC0}" dt="2026-06-10T07:46:48.171" v="1167" actId="6549"/>
          <ac:spMkLst>
            <pc:docMk/>
            <pc:sldMk cId="3567347290" sldId="267"/>
            <ac:spMk id="10" creationId="{16D18993-945B-ADFD-0C9A-AA99AA74E4E5}"/>
          </ac:spMkLst>
        </pc:spChg>
        <pc:spChg chg="mod">
          <ac:chgData name="Laure Mazzoleni-Robin" userId="4c9f03cf-96ff-40e1-872d-0ccde83edc03" providerId="ADAL" clId="{6ABE2B0D-0E25-4C40-9170-3A2FDF657EC0}" dt="2026-06-10T07:47:11.526" v="1184" actId="6549"/>
          <ac:spMkLst>
            <pc:docMk/>
            <pc:sldMk cId="3567347290" sldId="267"/>
            <ac:spMk id="11" creationId="{5B4707B1-A6D9-90E8-26ED-C5068B4682A2}"/>
          </ac:spMkLst>
        </pc:spChg>
        <pc:picChg chg="add mod">
          <ac:chgData name="Laure Mazzoleni-Robin" userId="4c9f03cf-96ff-40e1-872d-0ccde83edc03" providerId="ADAL" clId="{6ABE2B0D-0E25-4C40-9170-3A2FDF657EC0}" dt="2026-06-10T07:46:10.414" v="1136" actId="1076"/>
          <ac:picMkLst>
            <pc:docMk/>
            <pc:sldMk cId="3567347290" sldId="267"/>
            <ac:picMk id="3" creationId="{CE231687-D5C2-2DA9-FB22-240D9B95E600}"/>
          </ac:picMkLst>
        </pc:picChg>
        <pc:picChg chg="del">
          <ac:chgData name="Laure Mazzoleni-Robin" userId="4c9f03cf-96ff-40e1-872d-0ccde83edc03" providerId="ADAL" clId="{6ABE2B0D-0E25-4C40-9170-3A2FDF657EC0}" dt="2026-06-10T07:44:05.747" v="1124" actId="478"/>
          <ac:picMkLst>
            <pc:docMk/>
            <pc:sldMk cId="3567347290" sldId="267"/>
            <ac:picMk id="4" creationId="{20987AB7-5F41-E61A-A5E7-82E0960698BC}"/>
          </ac:picMkLst>
        </pc:picChg>
        <pc:picChg chg="add mod">
          <ac:chgData name="Laure Mazzoleni-Robin" userId="4c9f03cf-96ff-40e1-872d-0ccde83edc03" providerId="ADAL" clId="{6ABE2B0D-0E25-4C40-9170-3A2FDF657EC0}" dt="2026-06-10T07:46:08.021" v="1135" actId="1076"/>
          <ac:picMkLst>
            <pc:docMk/>
            <pc:sldMk cId="3567347290" sldId="267"/>
            <ac:picMk id="6" creationId="{CB238C31-C66A-3CBD-23F9-8E2C395DD568}"/>
          </ac:picMkLst>
        </pc:picChg>
        <pc:picChg chg="del">
          <ac:chgData name="Laure Mazzoleni-Robin" userId="4c9f03cf-96ff-40e1-872d-0ccde83edc03" providerId="ADAL" clId="{6ABE2B0D-0E25-4C40-9170-3A2FDF657EC0}" dt="2026-06-10T07:44:06.940" v="1126" actId="478"/>
          <ac:picMkLst>
            <pc:docMk/>
            <pc:sldMk cId="3567347290" sldId="267"/>
            <ac:picMk id="7" creationId="{3FAF8D78-86F3-9F5D-3F80-870AE8877ED7}"/>
          </ac:picMkLst>
        </pc:picChg>
        <pc:picChg chg="del">
          <ac:chgData name="Laure Mazzoleni-Robin" userId="4c9f03cf-96ff-40e1-872d-0ccde83edc03" providerId="ADAL" clId="{6ABE2B0D-0E25-4C40-9170-3A2FDF657EC0}" dt="2026-06-10T07:44:06.345" v="1125" actId="478"/>
          <ac:picMkLst>
            <pc:docMk/>
            <pc:sldMk cId="3567347290" sldId="267"/>
            <ac:picMk id="9" creationId="{976F777D-E51F-84BE-2B4D-DFE3EB4AD20E}"/>
          </ac:picMkLst>
        </pc:picChg>
        <pc:picChg chg="add mod">
          <ac:chgData name="Laure Mazzoleni-Robin" userId="4c9f03cf-96ff-40e1-872d-0ccde83edc03" providerId="ADAL" clId="{6ABE2B0D-0E25-4C40-9170-3A2FDF657EC0}" dt="2026-06-10T07:46:04.156" v="1133" actId="1076"/>
          <ac:picMkLst>
            <pc:docMk/>
            <pc:sldMk cId="3567347290" sldId="267"/>
            <ac:picMk id="12" creationId="{6D0DB95D-2EF1-0C0F-17D1-6DA916090334}"/>
          </ac:picMkLst>
        </pc:picChg>
      </pc:sldChg>
      <pc:sldChg chg="addSp delSp modSp mod">
        <pc:chgData name="Laure Mazzoleni-Robin" userId="4c9f03cf-96ff-40e1-872d-0ccde83edc03" providerId="ADAL" clId="{6ABE2B0D-0E25-4C40-9170-3A2FDF657EC0}" dt="2026-06-10T07:39:39.780" v="606" actId="11529"/>
        <pc:sldMkLst>
          <pc:docMk/>
          <pc:sldMk cId="1237526489" sldId="268"/>
        </pc:sldMkLst>
        <pc:spChg chg="add mod">
          <ac:chgData name="Laure Mazzoleni-Robin" userId="4c9f03cf-96ff-40e1-872d-0ccde83edc03" providerId="ADAL" clId="{6ABE2B0D-0E25-4C40-9170-3A2FDF657EC0}" dt="2026-06-10T07:39:00.767" v="601" actId="1076"/>
          <ac:spMkLst>
            <pc:docMk/>
            <pc:sldMk cId="1237526489" sldId="268"/>
            <ac:spMk id="4" creationId="{836A6EBE-3A62-27C4-C4D6-F2417BC64BBB}"/>
          </ac:spMkLst>
        </pc:spChg>
        <pc:spChg chg="mod">
          <ac:chgData name="Laure Mazzoleni-Robin" userId="4c9f03cf-96ff-40e1-872d-0ccde83edc03" providerId="ADAL" clId="{6ABE2B0D-0E25-4C40-9170-3A2FDF657EC0}" dt="2026-06-10T07:36:57.244" v="538" actId="1076"/>
          <ac:spMkLst>
            <pc:docMk/>
            <pc:sldMk cId="1237526489" sldId="268"/>
            <ac:spMk id="10" creationId="{3E8EE3FF-6D62-8E47-0A27-513D0EF5F5B2}"/>
          </ac:spMkLst>
        </pc:spChg>
        <pc:spChg chg="add del mod">
          <ac:chgData name="Laure Mazzoleni-Robin" userId="4c9f03cf-96ff-40e1-872d-0ccde83edc03" providerId="ADAL" clId="{6ABE2B0D-0E25-4C40-9170-3A2FDF657EC0}" dt="2026-06-10T07:38:23.609" v="555"/>
          <ac:spMkLst>
            <pc:docMk/>
            <pc:sldMk cId="1237526489" sldId="268"/>
            <ac:spMk id="12" creationId="{7581F8B3-5847-BA91-41E7-7CF274DE66F3}"/>
          </ac:spMkLst>
        </pc:spChg>
        <pc:spChg chg="add del mod">
          <ac:chgData name="Laure Mazzoleni-Robin" userId="4c9f03cf-96ff-40e1-872d-0ccde83edc03" providerId="ADAL" clId="{6ABE2B0D-0E25-4C40-9170-3A2FDF657EC0}" dt="2026-06-10T07:38:23.610" v="557"/>
          <ac:spMkLst>
            <pc:docMk/>
            <pc:sldMk cId="1237526489" sldId="268"/>
            <ac:spMk id="13" creationId="{4A408CE3-9555-9E21-C164-7C3540187C63}"/>
          </ac:spMkLst>
        </pc:spChg>
        <pc:spChg chg="add del mod">
          <ac:chgData name="Laure Mazzoleni-Robin" userId="4c9f03cf-96ff-40e1-872d-0ccde83edc03" providerId="ADAL" clId="{6ABE2B0D-0E25-4C40-9170-3A2FDF657EC0}" dt="2026-06-10T07:38:23.612" v="559"/>
          <ac:spMkLst>
            <pc:docMk/>
            <pc:sldMk cId="1237526489" sldId="268"/>
            <ac:spMk id="14" creationId="{E69823DE-D525-F1EE-B0B7-EBA2DBE11C71}"/>
          </ac:spMkLst>
        </pc:spChg>
        <pc:spChg chg="add del mod">
          <ac:chgData name="Laure Mazzoleni-Robin" userId="4c9f03cf-96ff-40e1-872d-0ccde83edc03" providerId="ADAL" clId="{6ABE2B0D-0E25-4C40-9170-3A2FDF657EC0}" dt="2026-06-10T07:38:23.613" v="561"/>
          <ac:spMkLst>
            <pc:docMk/>
            <pc:sldMk cId="1237526489" sldId="268"/>
            <ac:spMk id="15" creationId="{41D1C1A8-3091-2438-1125-B46072411E2B}"/>
          </ac:spMkLst>
        </pc:spChg>
        <pc:spChg chg="add mod">
          <ac:chgData name="Laure Mazzoleni-Robin" userId="4c9f03cf-96ff-40e1-872d-0ccde83edc03" providerId="ADAL" clId="{6ABE2B0D-0E25-4C40-9170-3A2FDF657EC0}" dt="2026-06-10T07:38:18.821" v="553" actId="20577"/>
          <ac:spMkLst>
            <pc:docMk/>
            <pc:sldMk cId="1237526489" sldId="268"/>
            <ac:spMk id="16" creationId="{EA25876A-ACB0-EF8D-6FB3-DD98033F157A}"/>
          </ac:spMkLst>
        </pc:spChg>
        <pc:spChg chg="add mod">
          <ac:chgData name="Laure Mazzoleni-Robin" userId="4c9f03cf-96ff-40e1-872d-0ccde83edc03" providerId="ADAL" clId="{6ABE2B0D-0E25-4C40-9170-3A2FDF657EC0}" dt="2026-06-10T07:38:37.567" v="581" actId="14100"/>
          <ac:spMkLst>
            <pc:docMk/>
            <pc:sldMk cId="1237526489" sldId="268"/>
            <ac:spMk id="18" creationId="{540E2253-4B29-CC2F-84F0-AC82F6C6B783}"/>
          </ac:spMkLst>
        </pc:spChg>
        <pc:spChg chg="add mod">
          <ac:chgData name="Laure Mazzoleni-Robin" userId="4c9f03cf-96ff-40e1-872d-0ccde83edc03" providerId="ADAL" clId="{6ABE2B0D-0E25-4C40-9170-3A2FDF657EC0}" dt="2026-06-10T07:38:54.043" v="600" actId="20577"/>
          <ac:spMkLst>
            <pc:docMk/>
            <pc:sldMk cId="1237526489" sldId="268"/>
            <ac:spMk id="20" creationId="{7CC9E046-FCFA-ADF4-3A07-AC6D9115F57E}"/>
          </ac:spMkLst>
        </pc:spChg>
        <pc:picChg chg="del">
          <ac:chgData name="Laure Mazzoleni-Robin" userId="4c9f03cf-96ff-40e1-872d-0ccde83edc03" providerId="ADAL" clId="{6ABE2B0D-0E25-4C40-9170-3A2FDF657EC0}" dt="2026-06-10T07:33:34.366" v="88" actId="478"/>
          <ac:picMkLst>
            <pc:docMk/>
            <pc:sldMk cId="1237526489" sldId="268"/>
            <ac:picMk id="3" creationId="{50DCDBC1-474F-7B1C-1135-34F71D255DC6}"/>
          </ac:picMkLst>
        </pc:picChg>
        <pc:picChg chg="del">
          <ac:chgData name="Laure Mazzoleni-Robin" userId="4c9f03cf-96ff-40e1-872d-0ccde83edc03" providerId="ADAL" clId="{6ABE2B0D-0E25-4C40-9170-3A2FDF657EC0}" dt="2026-06-10T07:33:33.650" v="87" actId="478"/>
          <ac:picMkLst>
            <pc:docMk/>
            <pc:sldMk cId="1237526489" sldId="268"/>
            <ac:picMk id="5" creationId="{F9AD5E21-3A92-DC81-8A2D-6FCB6013F97B}"/>
          </ac:picMkLst>
        </pc:picChg>
        <pc:picChg chg="del">
          <ac:chgData name="Laure Mazzoleni-Robin" userId="4c9f03cf-96ff-40e1-872d-0ccde83edc03" providerId="ADAL" clId="{6ABE2B0D-0E25-4C40-9170-3A2FDF657EC0}" dt="2026-06-10T07:33:34.978" v="89" actId="478"/>
          <ac:picMkLst>
            <pc:docMk/>
            <pc:sldMk cId="1237526489" sldId="268"/>
            <ac:picMk id="7" creationId="{978589B7-08FA-35E6-AFFA-2EAEBCD4EE62}"/>
          </ac:picMkLst>
        </pc:picChg>
        <pc:picChg chg="add mod">
          <ac:chgData name="Laure Mazzoleni-Robin" userId="4c9f03cf-96ff-40e1-872d-0ccde83edc03" providerId="ADAL" clId="{6ABE2B0D-0E25-4C40-9170-3A2FDF657EC0}" dt="2026-06-10T07:39:05.124" v="602" actId="1076"/>
          <ac:picMkLst>
            <pc:docMk/>
            <pc:sldMk cId="1237526489" sldId="268"/>
            <ac:picMk id="8" creationId="{A1939CD8-C818-401A-D5C9-336F6188786C}"/>
          </ac:picMkLst>
        </pc:picChg>
        <pc:picChg chg="add mod">
          <ac:chgData name="Laure Mazzoleni-Robin" userId="4c9f03cf-96ff-40e1-872d-0ccde83edc03" providerId="ADAL" clId="{6ABE2B0D-0E25-4C40-9170-3A2FDF657EC0}" dt="2026-06-10T07:39:07.381" v="603" actId="1076"/>
          <ac:picMkLst>
            <pc:docMk/>
            <pc:sldMk cId="1237526489" sldId="268"/>
            <ac:picMk id="11" creationId="{C5A189ED-A8E3-5C3B-0452-AD70CDFE93B1}"/>
          </ac:picMkLst>
        </pc:picChg>
        <pc:cxnChg chg="add">
          <ac:chgData name="Laure Mazzoleni-Robin" userId="4c9f03cf-96ff-40e1-872d-0ccde83edc03" providerId="ADAL" clId="{6ABE2B0D-0E25-4C40-9170-3A2FDF657EC0}" dt="2026-06-10T07:39:19.001" v="604" actId="11529"/>
          <ac:cxnSpMkLst>
            <pc:docMk/>
            <pc:sldMk cId="1237526489" sldId="268"/>
            <ac:cxnSpMk id="22" creationId="{542E54FA-3965-F845-32B6-B48EF20CE67B}"/>
          </ac:cxnSpMkLst>
        </pc:cxnChg>
        <pc:cxnChg chg="add">
          <ac:chgData name="Laure Mazzoleni-Robin" userId="4c9f03cf-96ff-40e1-872d-0ccde83edc03" providerId="ADAL" clId="{6ABE2B0D-0E25-4C40-9170-3A2FDF657EC0}" dt="2026-06-10T07:39:31.243" v="605" actId="11529"/>
          <ac:cxnSpMkLst>
            <pc:docMk/>
            <pc:sldMk cId="1237526489" sldId="268"/>
            <ac:cxnSpMk id="24" creationId="{03F5EC61-594B-975F-8096-E3231036B04A}"/>
          </ac:cxnSpMkLst>
        </pc:cxnChg>
        <pc:cxnChg chg="add">
          <ac:chgData name="Laure Mazzoleni-Robin" userId="4c9f03cf-96ff-40e1-872d-0ccde83edc03" providerId="ADAL" clId="{6ABE2B0D-0E25-4C40-9170-3A2FDF657EC0}" dt="2026-06-10T07:39:39.780" v="606" actId="11529"/>
          <ac:cxnSpMkLst>
            <pc:docMk/>
            <pc:sldMk cId="1237526489" sldId="268"/>
            <ac:cxnSpMk id="26" creationId="{85AE5683-9A47-FF14-AB4B-6093A971D934}"/>
          </ac:cxnSpMkLst>
        </pc:cxnChg>
      </pc:sldChg>
      <pc:sldChg chg="addSp delSp modSp add mod">
        <pc:chgData name="Laure Mazzoleni-Robin" userId="4c9f03cf-96ff-40e1-872d-0ccde83edc03" providerId="ADAL" clId="{6ABE2B0D-0E25-4C40-9170-3A2FDF657EC0}" dt="2026-06-10T07:51:57.233" v="1602" actId="1076"/>
        <pc:sldMkLst>
          <pc:docMk/>
          <pc:sldMk cId="3805620889" sldId="269"/>
        </pc:sldMkLst>
        <pc:spChg chg="mod">
          <ac:chgData name="Laure Mazzoleni-Robin" userId="4c9f03cf-96ff-40e1-872d-0ccde83edc03" providerId="ADAL" clId="{6ABE2B0D-0E25-4C40-9170-3A2FDF657EC0}" dt="2026-06-10T07:48:29.876" v="1373" actId="6549"/>
          <ac:spMkLst>
            <pc:docMk/>
            <pc:sldMk cId="3805620889" sldId="269"/>
            <ac:spMk id="10" creationId="{5035A7C0-27C7-ECA1-DF32-9D1BDFF2CF9E}"/>
          </ac:spMkLst>
        </pc:spChg>
        <pc:spChg chg="mod">
          <ac:chgData name="Laure Mazzoleni-Robin" userId="4c9f03cf-96ff-40e1-872d-0ccde83edc03" providerId="ADAL" clId="{6ABE2B0D-0E25-4C40-9170-3A2FDF657EC0}" dt="2026-06-10T07:50:29.335" v="1593" actId="20577"/>
          <ac:spMkLst>
            <pc:docMk/>
            <pc:sldMk cId="3805620889" sldId="269"/>
            <ac:spMk id="11" creationId="{4EBC7CE7-EAA6-3468-AD87-2C2B0AFC4536}"/>
          </ac:spMkLst>
        </pc:spChg>
        <pc:picChg chg="del">
          <ac:chgData name="Laure Mazzoleni-Robin" userId="4c9f03cf-96ff-40e1-872d-0ccde83edc03" providerId="ADAL" clId="{6ABE2B0D-0E25-4C40-9170-3A2FDF657EC0}" dt="2026-06-10T07:48:37.213" v="1374" actId="478"/>
          <ac:picMkLst>
            <pc:docMk/>
            <pc:sldMk cId="3805620889" sldId="269"/>
            <ac:picMk id="3" creationId="{CDB1E922-F798-938B-457F-F012192FBA1F}"/>
          </ac:picMkLst>
        </pc:picChg>
        <pc:picChg chg="add mod">
          <ac:chgData name="Laure Mazzoleni-Robin" userId="4c9f03cf-96ff-40e1-872d-0ccde83edc03" providerId="ADAL" clId="{6ABE2B0D-0E25-4C40-9170-3A2FDF657EC0}" dt="2026-06-10T07:50:58.785" v="1596" actId="1076"/>
          <ac:picMkLst>
            <pc:docMk/>
            <pc:sldMk cId="3805620889" sldId="269"/>
            <ac:picMk id="4" creationId="{A68AC242-2BE8-4581-77E2-515463B60D1E}"/>
          </ac:picMkLst>
        </pc:picChg>
        <pc:picChg chg="del">
          <ac:chgData name="Laure Mazzoleni-Robin" userId="4c9f03cf-96ff-40e1-872d-0ccde83edc03" providerId="ADAL" clId="{6ABE2B0D-0E25-4C40-9170-3A2FDF657EC0}" dt="2026-06-10T07:48:38.679" v="1375" actId="478"/>
          <ac:picMkLst>
            <pc:docMk/>
            <pc:sldMk cId="3805620889" sldId="269"/>
            <ac:picMk id="6" creationId="{118D1C96-3D27-5AAB-A0EA-9DA0DE063809}"/>
          </ac:picMkLst>
        </pc:picChg>
        <pc:picChg chg="add mod">
          <ac:chgData name="Laure Mazzoleni-Robin" userId="4c9f03cf-96ff-40e1-872d-0ccde83edc03" providerId="ADAL" clId="{6ABE2B0D-0E25-4C40-9170-3A2FDF657EC0}" dt="2026-06-10T07:51:19.244" v="1599" actId="1076"/>
          <ac:picMkLst>
            <pc:docMk/>
            <pc:sldMk cId="3805620889" sldId="269"/>
            <ac:picMk id="7" creationId="{21D8762E-E2E1-8BE6-F932-557AA1DD9C5D}"/>
          </ac:picMkLst>
        </pc:picChg>
        <pc:picChg chg="add mod">
          <ac:chgData name="Laure Mazzoleni-Robin" userId="4c9f03cf-96ff-40e1-872d-0ccde83edc03" providerId="ADAL" clId="{6ABE2B0D-0E25-4C40-9170-3A2FDF657EC0}" dt="2026-06-10T07:51:57.233" v="1602" actId="1076"/>
          <ac:picMkLst>
            <pc:docMk/>
            <pc:sldMk cId="3805620889" sldId="269"/>
            <ac:picMk id="9" creationId="{CB48CFAF-B7EA-8567-AFEB-AFE10BA5F298}"/>
          </ac:picMkLst>
        </pc:picChg>
        <pc:picChg chg="del">
          <ac:chgData name="Laure Mazzoleni-Robin" userId="4c9f03cf-96ff-40e1-872d-0ccde83edc03" providerId="ADAL" clId="{6ABE2B0D-0E25-4C40-9170-3A2FDF657EC0}" dt="2026-06-10T07:48:40.363" v="1376" actId="478"/>
          <ac:picMkLst>
            <pc:docMk/>
            <pc:sldMk cId="3805620889" sldId="269"/>
            <ac:picMk id="12" creationId="{5D4B59AF-C489-C755-4ACC-2D56BB929410}"/>
          </ac:picMkLst>
        </pc:picChg>
      </pc:sldChg>
      <pc:sldChg chg="addSp delSp modSp add mod">
        <pc:chgData name="Laure Mazzoleni-Robin" userId="4c9f03cf-96ff-40e1-872d-0ccde83edc03" providerId="ADAL" clId="{6ABE2B0D-0E25-4C40-9170-3A2FDF657EC0}" dt="2026-06-10T07:54:27.529" v="1728" actId="14100"/>
        <pc:sldMkLst>
          <pc:docMk/>
          <pc:sldMk cId="3811248454" sldId="270"/>
        </pc:sldMkLst>
        <pc:spChg chg="mod">
          <ac:chgData name="Laure Mazzoleni-Robin" userId="4c9f03cf-96ff-40e1-872d-0ccde83edc03" providerId="ADAL" clId="{6ABE2B0D-0E25-4C40-9170-3A2FDF657EC0}" dt="2026-06-10T07:53:03.292" v="1715"/>
          <ac:spMkLst>
            <pc:docMk/>
            <pc:sldMk cId="3811248454" sldId="270"/>
            <ac:spMk id="10" creationId="{33FC4813-6502-3CED-3A20-F40C7E8F1374}"/>
          </ac:spMkLst>
        </pc:spChg>
        <pc:spChg chg="del">
          <ac:chgData name="Laure Mazzoleni-Robin" userId="4c9f03cf-96ff-40e1-872d-0ccde83edc03" providerId="ADAL" clId="{6ABE2B0D-0E25-4C40-9170-3A2FDF657EC0}" dt="2026-06-10T07:53:06.638" v="1716" actId="478"/>
          <ac:spMkLst>
            <pc:docMk/>
            <pc:sldMk cId="3811248454" sldId="270"/>
            <ac:spMk id="11" creationId="{64757EFD-0C1B-CD7B-D9AC-10972E08726E}"/>
          </ac:spMkLst>
        </pc:spChg>
        <pc:picChg chg="add mod">
          <ac:chgData name="Laure Mazzoleni-Robin" userId="4c9f03cf-96ff-40e1-872d-0ccde83edc03" providerId="ADAL" clId="{6ABE2B0D-0E25-4C40-9170-3A2FDF657EC0}" dt="2026-06-10T07:53:41.681" v="1722" actId="1076"/>
          <ac:picMkLst>
            <pc:docMk/>
            <pc:sldMk cId="3811248454" sldId="270"/>
            <ac:picMk id="3" creationId="{6F91A942-671D-2ADA-3A77-3B44FA7AC8BB}"/>
          </ac:picMkLst>
        </pc:picChg>
        <pc:picChg chg="del">
          <ac:chgData name="Laure Mazzoleni-Robin" userId="4c9f03cf-96ff-40e1-872d-0ccde83edc03" providerId="ADAL" clId="{6ABE2B0D-0E25-4C40-9170-3A2FDF657EC0}" dt="2026-06-10T07:53:08.500" v="1717" actId="478"/>
          <ac:picMkLst>
            <pc:docMk/>
            <pc:sldMk cId="3811248454" sldId="270"/>
            <ac:picMk id="4" creationId="{52FA2574-5D94-C668-2EDC-457033DDC3A7}"/>
          </ac:picMkLst>
        </pc:picChg>
        <pc:picChg chg="add mod">
          <ac:chgData name="Laure Mazzoleni-Robin" userId="4c9f03cf-96ff-40e1-872d-0ccde83edc03" providerId="ADAL" clId="{6ABE2B0D-0E25-4C40-9170-3A2FDF657EC0}" dt="2026-06-10T07:54:01.517" v="1724" actId="14100"/>
          <ac:picMkLst>
            <pc:docMk/>
            <pc:sldMk cId="3811248454" sldId="270"/>
            <ac:picMk id="6" creationId="{B3004081-36B9-385E-1799-019EBADAD1E3}"/>
          </ac:picMkLst>
        </pc:picChg>
        <pc:picChg chg="del">
          <ac:chgData name="Laure Mazzoleni-Robin" userId="4c9f03cf-96ff-40e1-872d-0ccde83edc03" providerId="ADAL" clId="{6ABE2B0D-0E25-4C40-9170-3A2FDF657EC0}" dt="2026-06-10T07:53:11.489" v="1719" actId="478"/>
          <ac:picMkLst>
            <pc:docMk/>
            <pc:sldMk cId="3811248454" sldId="270"/>
            <ac:picMk id="7" creationId="{A8E3771E-2927-E1F0-FB26-57EB70D5C9A2}"/>
          </ac:picMkLst>
        </pc:picChg>
        <pc:picChg chg="del">
          <ac:chgData name="Laure Mazzoleni-Robin" userId="4c9f03cf-96ff-40e1-872d-0ccde83edc03" providerId="ADAL" clId="{6ABE2B0D-0E25-4C40-9170-3A2FDF657EC0}" dt="2026-06-10T07:53:09.932" v="1718" actId="478"/>
          <ac:picMkLst>
            <pc:docMk/>
            <pc:sldMk cId="3811248454" sldId="270"/>
            <ac:picMk id="9" creationId="{244DEB5D-AFB8-47FE-D620-8F0FEA44D65B}"/>
          </ac:picMkLst>
        </pc:picChg>
        <pc:picChg chg="add mod">
          <ac:chgData name="Laure Mazzoleni-Robin" userId="4c9f03cf-96ff-40e1-872d-0ccde83edc03" providerId="ADAL" clId="{6ABE2B0D-0E25-4C40-9170-3A2FDF657EC0}" dt="2026-06-10T07:54:27.529" v="1728" actId="14100"/>
          <ac:picMkLst>
            <pc:docMk/>
            <pc:sldMk cId="3811248454" sldId="270"/>
            <ac:picMk id="12" creationId="{EFB92FDD-DEDC-6B56-88C8-0CD14670FC9D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6T16:57:16.782"/>
    </inkml:context>
    <inkml:brush xml:id="br0">
      <inkml:brushProperty name="width" value="0.10583" units="cm"/>
      <inkml:brushProperty name="height" value="0.10583" units="cm"/>
    </inkml:brush>
  </inkml:definitions>
  <inkml:trace contextRef="#ctx0" brushRef="#br0">3106 0 24575,'-34'3'0,"1"0"0,0 2 0,1 1 0,0 2 0,0 2 0,0 0 0,-52 26 0,71-29 0,1 1 0,-1 0 0,1 0 0,1 1 0,0 0 0,0 1 0,-10 13 0,-1 3 0,2 0 0,-17 30 0,27-37 0,0 0 0,1 1 0,1 0 0,1 1 0,1 0 0,0 0 0,2 0 0,-3 31 0,-16 69 0,0-3 0,18-80 0,-1 1 0,-2-2 0,-2 1 0,-2-1 0,-15 35 0,12-37 0,-2 0 0,-1-1 0,-1-1 0,-2-1 0,-38 45 0,-28 23 0,50-55 0,-3-1 0,-1-2 0,-51 40 0,57-56 0,-1-1 0,0-2 0,-2-1 0,-1-3 0,0-1 0,-68 22 0,67-28 0,-32 9 0,-77 14 0,125-31 0,0-1 0,-1-1 0,1-2 0,0 0 0,0-1 0,-1-2 0,-33-7 0,-298-113 0,154 48 0,133 52 0,8 4 0,-79-37 0,123 48 0,1-1 0,0-1 0,0 0 0,1-1 0,0-1 0,1 0 0,0-1 0,1 0 0,-14-19 0,6 0 0,2 0 0,1-1 0,1-1 0,2-1 0,-20-64 0,22 46 0,1 1 0,3-1 0,-3-81 0,10 87 0,6-70 0,-1 98 0,0 0 0,1 0 0,0 1 0,2-1 0,0 1 0,14-27 0,-1 12 0,1 0 0,2 1 0,1 1 0,2 0 0,0 3 0,2 0 0,2 1 0,0 2 0,52-34 0,-55 42 0,1 1 0,1 1 0,0 2 0,1 1 0,0 1 0,1 1 0,0 2 0,0 1 0,1 1 0,0 2 0,0 1 0,44 1 0,-48 5 0,0 1 0,-1 1 0,1 1 0,-1 2 0,-1 0 0,0 2 0,0 0 0,-1 2 0,0 1 0,22 16 0,28 23 0,108 102 0,-130-108 0,368 305 0,-218-186 0,-153-123 0,68 76 0,-103-100 0,-1 1 0,-1 0 0,-1 1 0,13 31 0,-2-4 0,10 14 0,3-2 0,44 58 0,-52-81 0,3-2 0,0-1 0,3-1 0,41 32 0,-50-45 0,-9-7 0,1 0 0,0 0 0,0-2 0,2 0 0,25 11 0,-15-10 0,1-2 0,-1-1 0,2-1 0,30 3 0,-46-9 0,0 0 0,0-1 0,1 0 0,-1-1 0,0-1 0,0 0 0,0-1 0,0-1 0,0 0 0,21-10 0,-1-4 0,0-2 0,-1-1 0,-1-1 0,-1-2 0,33-32 0,-26 18 0,-3-1 0,-1-2 0,38-59 0,-59 81 0,-2 2 0,0 1 0,-1-2 0,0 1 0,12-36 0,-21 49 0,0 1 0,1-1 0,-2 0 0,1 1 0,0-1 0,-1 0 0,0 0 0,0 1 0,0-1 0,0 0 0,-1 0 0,1 0 0,-1 1 0,0-1 0,0 0 0,-1 1 0,1-1 0,-1 1 0,1-1 0,-1 1 0,0 0 0,0 0 0,-1 0 0,1 0 0,-1 0 0,1 0 0,-1 1 0,0-1 0,0 1 0,0 0 0,0 0 0,-5-2 0,-4-1 0,0 0 0,0 1 0,0 1 0,-1 0 0,0 1 0,-22-1 0,-2-2 0,-15 0-60,-104 3-1,93 3-1183,38-1-5582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6T16:57:19.222"/>
    </inkml:context>
    <inkml:brush xml:id="br0">
      <inkml:brushProperty name="width" value="0.10583" units="cm"/>
      <inkml:brushProperty name="height" value="0.10583" units="cm"/>
    </inkml:brush>
  </inkml:definitions>
  <inkml:trace contextRef="#ctx0" brushRef="#br0">282 1 24575,'-12'0'0,"-9"-1"0,1 2 0,-1 0 0,-29 6 0,43-5 0,1 0 0,-1 0 0,1 1 0,0-1 0,-1 1 0,1 1 0,1-1 0,-1 1 0,0 0 0,1 0 0,0 1 0,0 0 0,0 0 0,-5 7 0,9-10 0,-12 14 0,-18 33 0,28-42 0,0 0 0,0 0 0,0 0 0,1 0 0,0 0 0,1 1 0,-1-1 0,1 11 0,0 2 0,1-1 0,1 1 0,4 25 0,-3-36 0,1 1 0,0-1 0,0 0 0,0 0 0,1-1 0,0 1 0,1-1 0,10 14 0,80 111 0,-88-124 0,-1-1 0,1 0 0,1-1 0,-1 0 0,1 0 0,1 0 0,-1-1 0,11 6 0,80 37 0,-58-31 0,4 3 0,0-3 0,74 20 0,-98-32 0,1-2 0,0 0 0,0-2 0,1 0 0,-1-1 0,0-2 0,45-5 0,-57 3 0,-1 0 0,0-1 0,1 0 0,-1 0 0,0-1 0,-1 0 0,1-1 0,-1 1 0,0-2 0,10-9 0,9-12 0,32-41 0,-52 61 0,2-4 0,7-7 0,0-1 0,-1-1 0,-1 0 0,13-29 0,-23 39 0,-1 0 0,0 0 0,-1 0 0,0 0 0,-1 0 0,0 0 0,0 0 0,-2-1 0,1 1 0,-1 0 0,-1 0 0,0 0 0,-1 0 0,0 0 0,0 0 0,-1 1 0,-1-1 0,0 1 0,0 0 0,-1 1 0,-8-13 0,5 11 0,0 1 0,-1 0 0,0 0 0,0 1 0,-1 0 0,0 1 0,0 0 0,-21-10 0,1 3 0,14 6 0,1 1 0,-1 0 0,-1 1 0,0 1 0,1 1 0,-35-6 0,-144 9-47,127 4-1271,49-2-5508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6T16:57:24.153"/>
    </inkml:context>
    <inkml:brush xml:id="br0">
      <inkml:brushProperty name="width" value="0.10583" units="cm"/>
      <inkml:brushProperty name="height" value="0.10583" units="cm"/>
    </inkml:brush>
  </inkml:definitions>
  <inkml:trace contextRef="#ctx0" brushRef="#br0">0 232 24575,'16'28'0,"31"42"0,-8-13 0,-16-25 0,-16-24 0,0 0 0,-1 1 0,8 17 0,-7-14 0,0-1 0,1 0 0,1-1 0,-1 0 0,1 0 0,1-1 0,13 10 0,2 4 0,-9-9 0,1 0 0,-1-1 0,2-2 0,31 17 0,-39-22 0,1-1 0,0-1 0,1 1 0,-1-2 0,1 0 0,0 0 0,0-1 0,0-1 0,18 1 0,-25-3 0,-1 0 0,1 0 0,-1 0 0,0-1 0,1 1 0,-1-1 0,0 0 0,0 0 0,0-1 0,0 1 0,-1-1 0,1 0 0,0 0 0,-1 0 0,0 0 0,0-1 0,0 1 0,0-1 0,-1 0 0,3-5 0,6-10 0,-1-1 0,13-41 0,-17 43 0,7-16 0,81-244 0,-88 256 0,-1 0 0,-1 0 0,-1-1 0,-1 1 0,-2-29 0,6 92 0,1-1 0,21 65 0,-4-15 0,-13-44 0,-4-9 0,3-1 0,14 38 0,-19-65 0,0 0 0,1-1 0,0 0 0,1 0 0,-1-1 0,1 1 0,1-2 0,-1 1 0,1-1 0,0 0 0,10 5 0,18 16 0,-30-23 0,0 0 0,0 0 0,0 0 0,0-1 0,1 0 0,-1 0 0,1-1 0,0 0 0,0 0 0,0 0 0,0-1 0,0 0 0,0 0 0,0-1 0,0 0 0,1 0 0,-1-1 0,13-2 0,-9 0 0,0 0 0,-1-1 0,1 0 0,-1-1 0,0 0 0,-1 0 0,1-1 0,-1-1 0,0 1 0,-1-1 0,13-13 0,27-28 0,-24 26 0,39-49 0,-57 62 0,0 1 0,0-1 0,-1 0 0,-1 0 0,0-1 0,0 1 0,0-1 0,-1 0 0,-1 0 0,2-13 0,0-34 0,-6-76 0,0 38 0,4 101 0,0 1 0,0 0 0,1 0 0,0-1 0,0 0 0,0 1 0,8 8 0,36 53 0,-31-46 0,-2 0 0,-1 1 0,13 30 0,-2-5 0,31 44 0,-8-15 0,-27-44 0,44 58 0,-62-88 0,1 0 0,-1-1 0,0 1 0,1-1 0,0 0 0,-1 0 0,1 0 0,0 0 0,0-1 0,0 1 0,0-1 0,0 1 0,1-1 0,-1 0 0,0 0 0,1-1 0,5 2 0,-4-3 0,0 1 0,0 0 0,0-1 0,0 0 0,0 0 0,0-1 0,0 1 0,0-1 0,-1 0 0,10-5 0,-4 1 0,0-1 0,0-1 0,-1 0 0,0 0 0,0 0 0,-1-1 0,0-1 0,-1 1 0,8-14 0,-5 5 0,-1 0 0,-1 0 0,-1-1 0,-1 0 0,0 0 0,-2-1 0,0 0 0,2-30 0,-6 34 0,0 1 0,0-1 0,-2 0 0,0 0 0,-1 0 0,0 1 0,-1-1 0,-1 1 0,-1 0 0,0 0 0,-9-16 0,14 30 0,0-1 0,1 0 0,-1 1 0,1-1 0,-1 0 0,1 1 0,0-1 0,-1 0 0,1 0 0,0 0 0,0 1 0,0-1 0,1 0 0,-1 0 0,0 1 0,1-1 0,-1 0 0,1 1 0,-1-1 0,1 0 0,0 1 0,0-1 0,0 1 0,0-1 0,0 1 0,0-1 0,0 1 0,0 0 0,1-1 0,-1 1 0,0 0 0,1 0 0,-1 0 0,1 0 0,-1 0 0,3 0 0,9-7 0,0 2 0,0 0 0,21-7 0,-25 10 0,42-15 0,98-20 0,-123 34 0,-1 0 0,1 2 0,0 1 0,-1 1 0,1 1 0,31 6 0,12 8 0,80 28 0,-148-43 0,1 1 0,0-1 0,-1 1 0,1 0 0,-1 0 0,1 0 0,-1 0 0,1 0 0,-1 0 0,1 0 0,-1 0 0,0 0 0,0 1 0,0-1 0,0 0 0,0 1 0,0-1 0,0 1 0,0-1 0,0 1 0,-1 0 0,1-1 0,0 3 0,-1 0 0,1 0 0,-1-1 0,0 1 0,-1 0 0,1 0 0,0-1 0,-1 1 0,0 0 0,0-1 0,-2 6 0,-2 2 0,0-1 0,0 0 0,-1 0 0,0-1 0,-1 1 0,-11 11 0,1-6 0,-1-1 0,0-1 0,-1-1 0,-1 0 0,-27 11 0,-2 2 0,45-23 0,0 1 0,0-1 0,0 1 0,0-1 0,1 1 0,-1 0 0,1 1 0,0-1 0,0 1 0,0-1 0,1 1 0,-1 0 0,1 0 0,0 0 0,0 0 0,0 0 0,0 1 0,1-1 0,-1 0 0,1 1 0,1-1 0,-1 1 0,1 0 0,-1-1 0,1 1 0,0-1 0,1 1 0,-1-1 0,1 1 0,0 0 0,0-1 0,1 0 0,3 9 0,1 2 0,1-1 0,0 1 0,2-2 0,-1 1 0,2-1 0,0 0 0,0-1 0,18 17 0,4-3 0,47 30 0,-6-4 0,-59-43 0,0-1 0,0-1 0,0 0 0,1-1 0,0 0 0,0-1 0,0-1 0,1 0 0,0-1 0,-1-1 0,1 0 0,21-1 0,24-3 0,110-15 0,-140 12 0,285-53 0,-241 42 0,-64 14 0,-1 0 0,1-1 0,-1-1 0,0 1 0,0-1 0,0-1 0,15-9 0,-20 10 0,-1 0 0,1 0 0,-1-1 0,0 1 0,0-1 0,0 0 0,-1 0 0,0 0 0,0 0 0,0-1 0,0 1 0,-1-1 0,0 0 0,3-11 0,36-167 0,-37 165 0,0-1 0,-1 0 0,-1 0 0,-1-35 0,-2 43 0,0 0 0,0 0 0,-1 0 0,-1 0 0,0 0 0,0 1 0,-1-1 0,-11-21 0,11 28 0,-1-1 0,1 1 0,-1-1 0,0 1 0,0 1 0,-1-1 0,0 1 0,1 0 0,-1 0 0,-1 0 0,1 1 0,0 0 0,-1 1 0,0-1 0,1 1 0,-15-2 0,-9-1 0,1 1 0,-51 1 0,58 3 0,-11-1 0,0 1 0,0 2 0,0 1 0,-63 15 0,86-16 0,0 2 0,0-1 0,0 2 0,0-1 0,1 1 0,0 1 0,0-1 0,0 2 0,0-1 0,1 1 0,1 0 0,-1 1 0,1 0 0,0 0 0,1 1 0,0-1 0,0 1 0,1 1 0,-7 13 0,-67 152 0,75-167 0,1 0 0,-1 0 0,1 1 0,1-1 0,0 1 0,0 0 0,0 0 0,1 0 0,1 0 0,0 0 0,0 0 0,0 0 0,1 0 0,1 0 0,-1-1 0,1 1 0,5 11 0,-1-6 0,1 1 0,0-1 0,1-1 0,1 1 0,0-1 0,0-1 0,2 0 0,21 21 0,9 4 0,2-2 0,1-2 0,2-2 0,1-1 0,1-3 0,1-2 0,1-2 0,2-3 0,0-1 0,95 20 0,98 1-469,410 13-1,-184-52 470,-333-9 0,189-35 0,-326 42 0,108-23 0,-96 20 0,-1 0 0,0-1 0,0 0 0,-1 0 0,20-14 0,-29 18 0,0 0 0,0-1 0,-1 1 0,1 0 0,0-1 0,-1 0 0,1 1 0,-1-1 0,0 0 0,0 0 0,1 0 0,0-3 0,-2 4 0,1 0 0,-1 1 0,0-1 0,0 0 0,0 0 0,0 0 0,0 1 0,-1-1 0,1 0 0,0 0 0,0 0 0,0 1 0,-1-1 0,1 0 0,0 0 0,-1 1 0,1-1 0,0 0 0,-1 1 0,1-1 0,-1 0 0,1 1 0,-1-1 0,0 1 0,0-2 0,-6-2 0,0 0 0,0 1 0,-1 0 0,1 0 0,-1 0 0,0 1 0,0 0 0,-11-1 0,-240-23 0,-210 8-1208,-72 6-4836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6T16:57:29.43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A8C8A0-CF44-ECC1-42CA-1690BC852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3AA6B69-32BA-1144-5E68-000BA53D18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4978DB-80FF-72B8-7987-B40131526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A37FF6-98FC-322F-1FF1-5040AC611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282639-C6F4-C58D-E246-EC7BE0103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620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5E7595-2BC9-0CBD-7346-3EF15F302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2C922F2-0C2E-D28D-457D-2679C7274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A70B68-7896-E969-FBBD-7A4135055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67663A-E180-C7F4-0C2F-0E88FF44A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3DDF22-BBA0-D070-2D0B-8535F729E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547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B49CBBA-B705-3EDC-96A5-3F6716DC33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3923B15-26DD-669E-A818-0ED21B4F7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B64299-908D-B70B-A747-53615AA63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4BA991-8589-29B9-208C-1279DAC41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A61765-5966-E99C-3529-A4AAC69C2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29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D728D9-67CE-6FE5-9363-1E6F1720D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8532C8-E2C5-8A8C-F7A0-1D8BCC8E3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BB9314-6387-EA79-80FD-629FF7D9A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2AD1C4-446F-349C-E5A6-63DB6192F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E5AFE9-A3DF-F93E-EC7D-1E9C89620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8239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5B2863-CDBB-DAF4-3899-DA0B3E1FB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4382AB1-C5C1-8879-E180-3FAB2815F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4CF601-BED3-CC7B-1749-DB18D63EE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9A1D6F-D5E0-E13B-8AE5-71EA1936A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79AFA6-0FD7-CC65-6E3C-13822F473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975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9642A-0037-11FE-E3E1-90AEAC684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A86FE9-2E78-896B-F044-A87A648FCB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0E3D35C-13DF-EDC1-D0A2-26A0E0BB0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284A1F-6EFF-9B05-81BA-F518DCBF5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0E0106-3EE3-F335-59C4-BE93EA2F9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25604B-9721-4880-9142-1724AA061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987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377C7F-D12A-91A2-DCC8-BF60F50ED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F90837-03FE-F988-7755-D50912F06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36CF63-DF8D-89DD-C290-1B1366F49E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BD5C2D6-7EF3-2502-2536-DEDB1F284F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161F857-22D0-3436-D9F9-8AC214B820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8369559-D3EB-1DF2-FE83-30D37CB5C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ADF0E2B-E608-77D6-424B-22F20425C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E692D07-2260-FBAF-9158-60AAF5C92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94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12538-77C1-A4C7-4B50-8FE261334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87DE96-8C16-9ACE-75C2-BC3CA05FE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DFFF94-FC24-9E2F-C814-5E29C3CD0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E28FC32-5AE0-25EF-5C48-A345EB802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336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A24D1FD-7AFD-DE15-D357-FD7F977EA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77F416A-58AC-0D21-07BD-B3B59F708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661530-583C-F9F5-EB60-244529FC2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685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FD9DB9-9F11-C024-C152-CBA831D2D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66EA93-BA79-1A39-9791-4D6D64826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B0EF55-D87E-6DFA-4E6B-0BD5660F3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F534F6-B477-AEED-343A-44D0E76B6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A6FDAD-7305-472E-6B82-B18CB5912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BA97DD-EF51-34FD-4376-87BDDB277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35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406D82-2381-9DBB-43FA-6907E19CF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32A82CF-013C-814A-A95F-D423493675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25E8E3-FF76-A914-EFF5-5C84E613A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00DC7E9-6063-A0A0-F075-61205B764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4E60E27-7431-DF36-DD25-BB7385BF6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DAE40C-768A-CC31-5D0A-9E44B32D8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1219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0FF573-3C75-AE6B-E034-A8EA39DC8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47E4BB-876A-F897-04F3-8D1DB7F87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467DB7-86C5-0436-9A5D-A0626D9756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8A1E05-9C63-47B8-8C8B-B134B5926BAB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D3358B-CD8F-3014-E460-9491EC8576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BFA08C-2D4A-B779-2553-AC9D08D73B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905DC1-EE96-4F31-88BC-B4356C53F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52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r.freepik.com/psd-gratuit/symbole-coeur-3d-volumetrique_422310065.ht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100.png"/><Relationship Id="rId7" Type="http://schemas.openxmlformats.org/officeDocument/2006/relationships/image" Target="../media/image120.png"/><Relationship Id="rId12" Type="http://schemas.openxmlformats.org/officeDocument/2006/relationships/image" Target="../media/image16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11" Type="http://schemas.openxmlformats.org/officeDocument/2006/relationships/image" Target="../media/image15.png"/><Relationship Id="rId5" Type="http://schemas.openxmlformats.org/officeDocument/2006/relationships/image" Target="../media/image110.png"/><Relationship Id="rId10" Type="http://schemas.openxmlformats.org/officeDocument/2006/relationships/image" Target="../media/image24.png"/><Relationship Id="rId4" Type="http://schemas.openxmlformats.org/officeDocument/2006/relationships/customXml" Target="../ink/ink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0D7EA05-583F-46F6-23D8-4B0806C76386}"/>
              </a:ext>
            </a:extLst>
          </p:cNvPr>
          <p:cNvSpPr txBox="1"/>
          <p:nvPr/>
        </p:nvSpPr>
        <p:spPr>
          <a:xfrm>
            <a:off x="598027" y="938513"/>
            <a:ext cx="592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Bonjour Minh </a:t>
            </a:r>
            <a:r>
              <a:rPr lang="fr-FR" sz="2400" dirty="0" err="1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Khoa</a:t>
            </a:r>
            <a:endParaRPr lang="fr-FR" sz="2400" dirty="0">
              <a:solidFill>
                <a:schemeClr val="accent4">
                  <a:lumMod val="75000"/>
                </a:schemeClr>
              </a:solidFill>
              <a:latin typeface="Baguet Script" panose="020F0502020204030204" pitchFamily="2" charset="0"/>
            </a:endParaRPr>
          </a:p>
          <a:p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Hello Minh-Khoa</a:t>
            </a:r>
          </a:p>
        </p:txBody>
      </p:sp>
      <p:sp>
        <p:nvSpPr>
          <p:cNvPr id="8" name="ZoneTexte 3">
            <a:extLst>
              <a:ext uri="{FF2B5EF4-FFF2-40B4-BE49-F238E27FC236}">
                <a16:creationId xmlns:a16="http://schemas.microsoft.com/office/drawing/2014/main" id="{300C1EE6-1AC6-9FA1-7539-176EE3E96136}"/>
              </a:ext>
            </a:extLst>
          </p:cNvPr>
          <p:cNvSpPr txBox="1"/>
          <p:nvPr/>
        </p:nvSpPr>
        <p:spPr>
          <a:xfrm>
            <a:off x="598027" y="3053547"/>
            <a:ext cx="60289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J’espère que tu vas bien et que tu passes de bons moments avec tes amis ?</a:t>
            </a:r>
          </a:p>
          <a:p>
            <a:r>
              <a:rPr lang="en-US" sz="24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I hope you're doing well and having a good time with your friends ?</a:t>
            </a:r>
            <a:endParaRPr lang="fr-FR" sz="2400" dirty="0">
              <a:solidFill>
                <a:schemeClr val="tx2">
                  <a:lumMod val="50000"/>
                  <a:lumOff val="50000"/>
                </a:schemeClr>
              </a:solidFill>
              <a:latin typeface="Baguet Script" panose="020F0502020204030204" pitchFamily="2" charset="0"/>
            </a:endParaRPr>
          </a:p>
        </p:txBody>
      </p:sp>
      <p:sp>
        <p:nvSpPr>
          <p:cNvPr id="9" name="ZoneTexte 3">
            <a:extLst>
              <a:ext uri="{FF2B5EF4-FFF2-40B4-BE49-F238E27FC236}">
                <a16:creationId xmlns:a16="http://schemas.microsoft.com/office/drawing/2014/main" id="{1427A991-182C-81D1-D721-F75B5B956380}"/>
              </a:ext>
            </a:extLst>
          </p:cNvPr>
          <p:cNvSpPr txBox="1"/>
          <p:nvPr/>
        </p:nvSpPr>
        <p:spPr>
          <a:xfrm>
            <a:off x="634180" y="5325898"/>
            <a:ext cx="10923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Je t’envoie quelques nouvelles de mon dernier petit voyage au pays de mon papa</a:t>
            </a:r>
          </a:p>
          <a:p>
            <a:r>
              <a:rPr lang="en-US" sz="24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I'm sending you some news from my last little trip to my dad's country</a:t>
            </a:r>
            <a:endParaRPr lang="fr-FR" sz="2400" dirty="0">
              <a:solidFill>
                <a:schemeClr val="tx2">
                  <a:lumMod val="50000"/>
                  <a:lumOff val="50000"/>
                </a:schemeClr>
              </a:solidFill>
              <a:latin typeface="Baguet Script" panose="020F0502020204030204" pitchFamily="2" charset="0"/>
            </a:endParaRPr>
          </a:p>
        </p:txBody>
      </p:sp>
      <p:pic>
        <p:nvPicPr>
          <p:cNvPr id="7" name="Image 6" descr="Une image contenant cœur, ballon, Saint-Valentin, rose&#10;&#10;Le contenu généré par l’IA peut être incorrect.">
            <a:extLst>
              <a:ext uri="{FF2B5EF4-FFF2-40B4-BE49-F238E27FC236}">
                <a16:creationId xmlns:a16="http://schemas.microsoft.com/office/drawing/2014/main" id="{6E88421D-AA7B-C4D8-4378-7BA385888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76135" y="938513"/>
            <a:ext cx="1532102" cy="1532102"/>
          </a:xfrm>
          <a:prstGeom prst="rect">
            <a:avLst/>
          </a:prstGeom>
        </p:spPr>
      </p:pic>
      <p:pic>
        <p:nvPicPr>
          <p:cNvPr id="11" name="Image 10" descr="Une image contenant texte, conception&#10;&#10;Le contenu généré par l’IA peut être incorrect.">
            <a:extLst>
              <a:ext uri="{FF2B5EF4-FFF2-40B4-BE49-F238E27FC236}">
                <a16:creationId xmlns:a16="http://schemas.microsoft.com/office/drawing/2014/main" id="{60285666-F202-D0ED-35B3-6F05C9E809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705" y="1971128"/>
            <a:ext cx="876376" cy="8916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038D3FA-148B-526D-E41E-59F0C61648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7900" y="1354011"/>
            <a:ext cx="4809919" cy="312665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97E2806-6C9F-37A2-B2B3-C0F4F2CD284E}"/>
              </a:ext>
            </a:extLst>
          </p:cNvPr>
          <p:cNvSpPr txBox="1"/>
          <p:nvPr/>
        </p:nvSpPr>
        <p:spPr>
          <a:xfrm>
            <a:off x="8236493" y="818000"/>
            <a:ext cx="2264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PUY EN VELAY</a:t>
            </a:r>
          </a:p>
        </p:txBody>
      </p:sp>
    </p:spTree>
    <p:extLst>
      <p:ext uri="{BB962C8B-B14F-4D97-AF65-F5344CB8AC3E}">
        <p14:creationId xmlns:p14="http://schemas.microsoft.com/office/powerpoint/2010/main" val="3233655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16D18993-945B-ADFD-0C9A-AA99AA74E4E5}"/>
              </a:ext>
            </a:extLst>
          </p:cNvPr>
          <p:cNvSpPr txBox="1"/>
          <p:nvPr/>
        </p:nvSpPr>
        <p:spPr>
          <a:xfrm>
            <a:off x="598933" y="526979"/>
            <a:ext cx="10994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Mon arrière-grand-mère était dentellière ici </a:t>
            </a:r>
          </a:p>
          <a:p>
            <a:r>
              <a:rPr lang="en-US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My great-grandmother was a lace maker here a long time ago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B4707B1-A6D9-90E8-26ED-C5068B4682A2}"/>
              </a:ext>
            </a:extLst>
          </p:cNvPr>
          <p:cNvSpPr txBox="1"/>
          <p:nvPr/>
        </p:nvSpPr>
        <p:spPr>
          <a:xfrm>
            <a:off x="465335" y="5351584"/>
            <a:ext cx="10994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Elle travaillait comme cette dame pour faire ces jolies pièces de dentelle</a:t>
            </a:r>
          </a:p>
          <a:p>
            <a:r>
              <a:rPr lang="en-US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She worked like that lady to make those pretty pieces of lace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E231687-D5C2-2DA9-FB22-240D9B95E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888" y="1949170"/>
            <a:ext cx="3045447" cy="295966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B238C31-C66A-3CBD-23F9-8E2C395DD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485" y="2381579"/>
            <a:ext cx="3889283" cy="25711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D0DB95D-2EF1-0C0F-17D1-6DA916090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7660" y="1923840"/>
            <a:ext cx="1657581" cy="17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47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5F61C-FFF6-BFA1-3B77-E334F0374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5035A7C0-27C7-ECA1-DF32-9D1BDFF2CF9E}"/>
              </a:ext>
            </a:extLst>
          </p:cNvPr>
          <p:cNvSpPr txBox="1"/>
          <p:nvPr/>
        </p:nvSpPr>
        <p:spPr>
          <a:xfrm>
            <a:off x="275303" y="526979"/>
            <a:ext cx="117397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La ville est aussi célèbre car c’est le départ d’un grand chemin de plus de 1500km</a:t>
            </a:r>
          </a:p>
          <a:p>
            <a:r>
              <a:rPr lang="en-US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The city is also famous because it is the starting point of a long path of more than 1500km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BC7CE7-EAA6-3468-AD87-2C2B0AFC4536}"/>
              </a:ext>
            </a:extLst>
          </p:cNvPr>
          <p:cNvSpPr txBox="1"/>
          <p:nvPr/>
        </p:nvSpPr>
        <p:spPr>
          <a:xfrm>
            <a:off x="465335" y="5351584"/>
            <a:ext cx="10994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On l’appelle le chemin de Compostelle et son symbole c’est ce joli coquillage</a:t>
            </a:r>
          </a:p>
          <a:p>
            <a:r>
              <a:rPr lang="en-US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It’s called “the way to </a:t>
            </a:r>
            <a:r>
              <a:rPr lang="en-US" sz="28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Compostelle</a:t>
            </a:r>
            <a:r>
              <a:rPr lang="en-US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” and its symbol is this pretty seashell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8AC242-2BE8-4581-77E2-515463B60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03" y="1911974"/>
            <a:ext cx="2738844" cy="32580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D8762E-E2E1-8BE6-F932-557AA1DD9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6588" y="1727833"/>
            <a:ext cx="3785096" cy="34023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B48CFAF-B7EA-8567-AFEB-AFE10BA5F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517" y="2136328"/>
            <a:ext cx="3593701" cy="258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620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64964-AC95-D1BD-D5D4-FF307BCDD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33FC4813-6502-3CED-3A20-F40C7E8F1374}"/>
              </a:ext>
            </a:extLst>
          </p:cNvPr>
          <p:cNvSpPr txBox="1"/>
          <p:nvPr/>
        </p:nvSpPr>
        <p:spPr>
          <a:xfrm>
            <a:off x="275303" y="526979"/>
            <a:ext cx="117397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C’est une petite ville dans laquelle tu passes ton temps à monter ou à descendre surtout de grands escaliers</a:t>
            </a:r>
          </a:p>
          <a:p>
            <a:r>
              <a:rPr lang="en-US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It's a small town in which you spend your time going up or down, especially long staircases.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91A942-671D-2ADA-3A77-3B44FA7AC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03" y="2462857"/>
            <a:ext cx="3023615" cy="386816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3004081-36B9-385E-1799-019EBADAD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8260" y="1966452"/>
            <a:ext cx="3426791" cy="42871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FB92FDD-DEDC-6B56-88C8-0CD14670F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393" y="2035328"/>
            <a:ext cx="3483674" cy="421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48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79D78-2267-B4F5-74A5-92B4E39C3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3E8EE3FF-6D62-8E47-0A27-513D0EF5F5B2}"/>
              </a:ext>
            </a:extLst>
          </p:cNvPr>
          <p:cNvSpPr txBox="1"/>
          <p:nvPr/>
        </p:nvSpPr>
        <p:spPr>
          <a:xfrm>
            <a:off x="421117" y="213289"/>
            <a:ext cx="10994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Sur le chemin du retour je me suis arrêtée à Saint Etienne</a:t>
            </a:r>
            <a:endParaRPr lang="en-US" sz="2800" dirty="0">
              <a:solidFill>
                <a:schemeClr val="tx2">
                  <a:lumMod val="50000"/>
                  <a:lumOff val="50000"/>
                </a:schemeClr>
              </a:solidFill>
              <a:latin typeface="Baguet Script" panose="020F0502020204030204" pitchFamily="2" charset="0"/>
            </a:endParaRPr>
          </a:p>
          <a:p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On </a:t>
            </a:r>
            <a:r>
              <a:rPr lang="fr-FR" sz="28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my</a:t>
            </a:r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 </a:t>
            </a:r>
            <a:r>
              <a:rPr lang="fr-FR" sz="28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way</a:t>
            </a:r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 back home I </a:t>
            </a:r>
            <a:r>
              <a:rPr lang="fr-FR" sz="28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stopped</a:t>
            </a:r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 in Saint Etienne </a:t>
            </a:r>
            <a:endParaRPr lang="en-US" sz="2800" dirty="0">
              <a:solidFill>
                <a:schemeClr val="tx2">
                  <a:lumMod val="50000"/>
                  <a:lumOff val="50000"/>
                </a:schemeClr>
              </a:solidFill>
              <a:latin typeface="Baguet Script" panose="020F0502020204030204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6A6EBE-3A62-27C4-C4D6-F2417BC64BBB}"/>
              </a:ext>
            </a:extLst>
          </p:cNvPr>
          <p:cNvSpPr txBox="1"/>
          <p:nvPr/>
        </p:nvSpPr>
        <p:spPr>
          <a:xfrm>
            <a:off x="598933" y="5572616"/>
            <a:ext cx="10994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Regarde la couleur de l’eau – elle est verte pour leur équipe de football </a:t>
            </a:r>
            <a:endParaRPr lang="en-US" sz="2800" dirty="0">
              <a:solidFill>
                <a:schemeClr val="tx2">
                  <a:lumMod val="50000"/>
                  <a:lumOff val="50000"/>
                </a:schemeClr>
              </a:solidFill>
              <a:latin typeface="Baguet Script" panose="020F0502020204030204" pitchFamily="2" charset="0"/>
            </a:endParaRPr>
          </a:p>
          <a:p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Look the </a:t>
            </a:r>
            <a:r>
              <a:rPr lang="fr-FR" sz="28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color</a:t>
            </a:r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 of the </a:t>
            </a:r>
            <a:r>
              <a:rPr lang="fr-FR" sz="28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watter</a:t>
            </a:r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 </a:t>
            </a:r>
            <a:r>
              <a:rPr lang="fr-FR" sz="28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here</a:t>
            </a:r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 – </a:t>
            </a:r>
            <a:r>
              <a:rPr lang="fr-FR" sz="28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it’s</a:t>
            </a:r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 green </a:t>
            </a:r>
            <a:r>
              <a:rPr lang="fr-FR" sz="28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because</a:t>
            </a:r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 of </a:t>
            </a:r>
            <a:r>
              <a:rPr lang="fr-FR" sz="28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their</a:t>
            </a:r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 football team </a:t>
            </a:r>
            <a:endParaRPr lang="en-US" sz="2800" dirty="0">
              <a:solidFill>
                <a:schemeClr val="tx2">
                  <a:lumMod val="50000"/>
                  <a:lumOff val="50000"/>
                </a:schemeClr>
              </a:solidFill>
              <a:latin typeface="Baguet Script" panose="020F0502020204030204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1939CD8-C818-401A-D5C9-336F61887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373" y="1121228"/>
            <a:ext cx="4591691" cy="42963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A189ED-A8E3-5C3B-0452-AD70CDFE9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2434" y="1843766"/>
            <a:ext cx="3366645" cy="3170468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EA25876A-ACB0-EF8D-6FB3-DD98033F157A}"/>
              </a:ext>
            </a:extLst>
          </p:cNvPr>
          <p:cNvSpPr txBox="1"/>
          <p:nvPr/>
        </p:nvSpPr>
        <p:spPr>
          <a:xfrm>
            <a:off x="421117" y="1843766"/>
            <a:ext cx="975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PARIS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40E2253-4B29-CC2F-84F0-AC82F6C6B783}"/>
              </a:ext>
            </a:extLst>
          </p:cNvPr>
          <p:cNvSpPr txBox="1"/>
          <p:nvPr/>
        </p:nvSpPr>
        <p:spPr>
          <a:xfrm>
            <a:off x="421117" y="2946251"/>
            <a:ext cx="1412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SAINT - ETIENNE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CC9E046-FCFA-ADF4-3A07-AC6D9115F57E}"/>
              </a:ext>
            </a:extLst>
          </p:cNvPr>
          <p:cNvSpPr txBox="1"/>
          <p:nvPr/>
        </p:nvSpPr>
        <p:spPr>
          <a:xfrm>
            <a:off x="429680" y="4311119"/>
            <a:ext cx="1412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PUY EN VELAY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542E54FA-3965-F845-32B6-B48EF20CE67B}"/>
              </a:ext>
            </a:extLst>
          </p:cNvPr>
          <p:cNvCxnSpPr/>
          <p:nvPr/>
        </p:nvCxnSpPr>
        <p:spPr>
          <a:xfrm>
            <a:off x="1248697" y="2028432"/>
            <a:ext cx="2497393" cy="4886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03F5EC61-594B-975F-8096-E3231036B04A}"/>
              </a:ext>
            </a:extLst>
          </p:cNvPr>
          <p:cNvCxnSpPr/>
          <p:nvPr/>
        </p:nvCxnSpPr>
        <p:spPr>
          <a:xfrm>
            <a:off x="1632155" y="3269415"/>
            <a:ext cx="2812026" cy="4078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85AE5683-9A47-FF14-AB4B-6093A971D934}"/>
              </a:ext>
            </a:extLst>
          </p:cNvPr>
          <p:cNvCxnSpPr/>
          <p:nvPr/>
        </p:nvCxnSpPr>
        <p:spPr>
          <a:xfrm flipV="1">
            <a:off x="1396181" y="3864077"/>
            <a:ext cx="2851354" cy="8947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526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72FC3-8DE5-C1E5-3D19-8FBCA78F0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7C5B3B8-EC64-31D7-99FA-622E91DC0659}"/>
              </a:ext>
            </a:extLst>
          </p:cNvPr>
          <p:cNvSpPr txBox="1"/>
          <p:nvPr/>
        </p:nvSpPr>
        <p:spPr>
          <a:xfrm>
            <a:off x="707687" y="5118568"/>
            <a:ext cx="3461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Sans oublier Vegas</a:t>
            </a:r>
          </a:p>
          <a:p>
            <a:r>
              <a:rPr lang="fr-FR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With VEGAS of course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61282A-7E48-AB3A-C020-F593763F0F12}"/>
              </a:ext>
            </a:extLst>
          </p:cNvPr>
          <p:cNvGrpSpPr/>
          <p:nvPr/>
        </p:nvGrpSpPr>
        <p:grpSpPr>
          <a:xfrm>
            <a:off x="6096000" y="5263035"/>
            <a:ext cx="3840120" cy="809640"/>
            <a:chOff x="8244248" y="2843772"/>
            <a:chExt cx="3840120" cy="80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67DBB0CC-39F3-A156-CA72-FE530595736C}"/>
                    </a:ext>
                  </a:extLst>
                </p14:cNvPr>
                <p14:cNvContentPartPr/>
                <p14:nvPr/>
              </p14:nvContentPartPr>
              <p14:xfrm>
                <a:off x="8244248" y="2843772"/>
                <a:ext cx="1295640" cy="6534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67DBB0CC-39F3-A156-CA72-FE530595736C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225168" y="2824692"/>
                  <a:ext cx="1333440" cy="69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EF3E5E2-8352-FD2D-2FDF-F49E7840F129}"/>
                    </a:ext>
                  </a:extLst>
                </p14:cNvPr>
                <p14:cNvContentPartPr/>
                <p14:nvPr/>
              </p14:nvContentPartPr>
              <p14:xfrm>
                <a:off x="9621248" y="3246252"/>
                <a:ext cx="398520" cy="2790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EF3E5E2-8352-FD2D-2FDF-F49E7840F12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602168" y="3227197"/>
                  <a:ext cx="436320" cy="3167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9FC34F1-0FB0-03B0-4AB8-6AA4E5F4F3F1}"/>
                    </a:ext>
                  </a:extLst>
                </p14:cNvPr>
                <p14:cNvContentPartPr/>
                <p14:nvPr/>
              </p14:nvContentPartPr>
              <p14:xfrm>
                <a:off x="9974408" y="3246972"/>
                <a:ext cx="2109960" cy="4064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9FC34F1-0FB0-03B0-4AB8-6AA4E5F4F3F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955331" y="3227892"/>
                  <a:ext cx="2147754" cy="444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4ECE9B6-37B5-9546-2EE9-4C1244ACD12F}"/>
                  </a:ext>
                </a:extLst>
              </p14:cNvPr>
              <p14:cNvContentPartPr/>
              <p14:nvPr/>
            </p14:nvContentPartPr>
            <p14:xfrm>
              <a:off x="9949208" y="4596972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4ECE9B6-37B5-9546-2EE9-4C1244ACD12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943088" y="4590852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ECE78FAB-3C85-00A9-2424-171B6D59009C}"/>
              </a:ext>
            </a:extLst>
          </p:cNvPr>
          <p:cNvSpPr txBox="1"/>
          <p:nvPr/>
        </p:nvSpPr>
        <p:spPr>
          <a:xfrm>
            <a:off x="5509877" y="869744"/>
            <a:ext cx="6164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Baguet Script" panose="020F0502020204030204" pitchFamily="2" charset="0"/>
              </a:rPr>
              <a:t>Toute la famille t’embrasse bien fort</a:t>
            </a:r>
          </a:p>
          <a:p>
            <a:r>
              <a:rPr lang="en-US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Baguet Script" panose="020F0502020204030204" pitchFamily="2" charset="0"/>
              </a:rPr>
              <a:t>The whole family send you big hugs.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A5BBEB-DBB0-EC2F-8734-BB733BF6537E}"/>
              </a:ext>
            </a:extLst>
          </p:cNvPr>
          <p:cNvSpPr txBox="1"/>
          <p:nvPr/>
        </p:nvSpPr>
        <p:spPr>
          <a:xfrm>
            <a:off x="1081548" y="4517219"/>
            <a:ext cx="2841523" cy="4087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D5F18FC-E3D1-A991-2DCC-20DCD6D19F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3001" y="869744"/>
            <a:ext cx="3215876" cy="37841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AF0AB61-B5C0-160D-92FA-B217F7B07AD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96910" y="2163097"/>
            <a:ext cx="5530972" cy="207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3801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288</Words>
  <Application>Microsoft Office PowerPoint</Application>
  <PresentationFormat>Grand écran</PresentationFormat>
  <Paragraphs>28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Baguet Script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 Mazzoleni-Robin</dc:creator>
  <cp:lastModifiedBy>Laure Mazzoleni-Robin</cp:lastModifiedBy>
  <cp:revision>7</cp:revision>
  <cp:lastPrinted>2024-12-26T11:05:06Z</cp:lastPrinted>
  <dcterms:created xsi:type="dcterms:W3CDTF">2024-12-26T09:43:54Z</dcterms:created>
  <dcterms:modified xsi:type="dcterms:W3CDTF">2026-06-10T07:54:35Z</dcterms:modified>
</cp:coreProperties>
</file>